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129" autoAdjust="0"/>
  </p:normalViewPr>
  <p:slideViewPr>
    <p:cSldViewPr snapToGrid="0">
      <p:cViewPr varScale="1">
        <p:scale>
          <a:sx n="70" d="100"/>
          <a:sy n="70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BE1B-B649-4B13-8573-741B9AE69E35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2201-147C-4959-8FA4-5047948296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921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BE1B-B649-4B13-8573-741B9AE69E35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2201-147C-4959-8FA4-5047948296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791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BE1B-B649-4B13-8573-741B9AE69E35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2201-147C-4959-8FA4-5047948296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687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BE1B-B649-4B13-8573-741B9AE69E35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2201-147C-4959-8FA4-5047948296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875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BE1B-B649-4B13-8573-741B9AE69E35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2201-147C-4959-8FA4-5047948296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848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BE1B-B649-4B13-8573-741B9AE69E35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2201-147C-4959-8FA4-5047948296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33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BE1B-B649-4B13-8573-741B9AE69E35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2201-147C-4959-8FA4-5047948296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523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BE1B-B649-4B13-8573-741B9AE69E35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2201-147C-4959-8FA4-5047948296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422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BE1B-B649-4B13-8573-741B9AE69E35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2201-147C-4959-8FA4-5047948296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7117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BE1B-B649-4B13-8573-741B9AE69E35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2201-147C-4959-8FA4-5047948296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412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BE1B-B649-4B13-8573-741B9AE69E35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2201-147C-4959-8FA4-5047948296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98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1BE1B-B649-4B13-8573-741B9AE69E35}" type="datetimeFigureOut">
              <a:rPr lang="en-CA" smtClean="0"/>
              <a:t>2018-03-18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C2201-147C-4959-8FA4-5047948296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373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30959"/>
          </a:xfrm>
        </p:spPr>
        <p:txBody>
          <a:bodyPr>
            <a:normAutofit/>
          </a:bodyPr>
          <a:lstStyle/>
          <a:p>
            <a:pPr algn="ctr"/>
            <a:r>
              <a:rPr lang="en-CA" sz="6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École</a:t>
            </a:r>
            <a:r>
              <a:rPr lang="en-CA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Morden Middle School</a:t>
            </a:r>
            <a:r>
              <a:rPr lang="en-CA" sz="8800" dirty="0" smtClean="0"/>
              <a:t> </a:t>
            </a:r>
            <a:r>
              <a:rPr lang="en-CA" sz="7200" dirty="0" smtClean="0"/>
              <a:t/>
            </a:r>
            <a:br>
              <a:rPr lang="en-CA" sz="7200" dirty="0" smtClean="0"/>
            </a:br>
            <a:r>
              <a:rPr lang="en-CA" sz="7200" dirty="0" smtClean="0"/>
              <a:t>We need your help!</a:t>
            </a:r>
            <a:endParaRPr lang="en-CA" sz="7200" dirty="0"/>
          </a:p>
        </p:txBody>
      </p:sp>
    </p:spTree>
    <p:extLst>
      <p:ext uri="{BB962C8B-B14F-4D97-AF65-F5344CB8AC3E}">
        <p14:creationId xmlns:p14="http://schemas.microsoft.com/office/powerpoint/2010/main" val="145305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30959"/>
          </a:xfrm>
        </p:spPr>
        <p:txBody>
          <a:bodyPr>
            <a:normAutofit/>
          </a:bodyPr>
          <a:lstStyle/>
          <a:p>
            <a:pPr algn="ctr"/>
            <a:r>
              <a:rPr lang="en-CA" sz="7200" dirty="0" smtClean="0"/>
              <a:t>Please complete the </a:t>
            </a:r>
            <a:br>
              <a:rPr lang="en-CA" sz="7200" dirty="0" smtClean="0"/>
            </a:br>
            <a:r>
              <a:rPr lang="en-CA" sz="6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École</a:t>
            </a:r>
            <a:r>
              <a:rPr lang="en-CA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Morden Middle School</a:t>
            </a:r>
            <a:r>
              <a:rPr lang="en-CA" sz="8800" dirty="0" smtClean="0"/>
              <a:t> </a:t>
            </a:r>
            <a:r>
              <a:rPr lang="en-CA" sz="7200" dirty="0" smtClean="0"/>
              <a:t/>
            </a:r>
            <a:br>
              <a:rPr lang="en-CA" sz="7200" dirty="0" smtClean="0"/>
            </a:br>
            <a:r>
              <a:rPr lang="en-CA" sz="7200" dirty="0" smtClean="0"/>
              <a:t>Mascot Survey!</a:t>
            </a:r>
            <a:endParaRPr lang="en-CA" sz="7200" dirty="0"/>
          </a:p>
        </p:txBody>
      </p:sp>
    </p:spTree>
    <p:extLst>
      <p:ext uri="{BB962C8B-B14F-4D97-AF65-F5344CB8AC3E}">
        <p14:creationId xmlns:p14="http://schemas.microsoft.com/office/powerpoint/2010/main" val="71283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30959"/>
          </a:xfrm>
        </p:spPr>
        <p:txBody>
          <a:bodyPr>
            <a:normAutofit/>
          </a:bodyPr>
          <a:lstStyle/>
          <a:p>
            <a:pPr algn="ctr"/>
            <a:r>
              <a:rPr lang="en-CA" sz="7200" dirty="0" smtClean="0"/>
              <a:t>We are hoping to create our very own school mascot!</a:t>
            </a:r>
            <a:br>
              <a:rPr lang="en-CA" sz="7200" dirty="0" smtClean="0"/>
            </a:br>
            <a:r>
              <a:rPr lang="en-CA" sz="7200" dirty="0" smtClean="0"/>
              <a:t> </a:t>
            </a:r>
            <a:br>
              <a:rPr lang="en-CA" sz="7200" dirty="0" smtClean="0"/>
            </a:br>
            <a:r>
              <a:rPr lang="en-CA" sz="5400" dirty="0" smtClean="0">
                <a:solidFill>
                  <a:srgbClr val="FF0000"/>
                </a:solidFill>
              </a:rPr>
              <a:t>We need help with the design.</a:t>
            </a:r>
            <a:endParaRPr lang="en-CA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61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30959"/>
          </a:xfrm>
        </p:spPr>
        <p:txBody>
          <a:bodyPr>
            <a:normAutofit/>
          </a:bodyPr>
          <a:lstStyle/>
          <a:p>
            <a:pPr algn="ctr"/>
            <a:r>
              <a:rPr lang="en-CA" sz="7200" dirty="0" smtClean="0"/>
              <a:t>Take a look at these mascots!</a:t>
            </a:r>
            <a:br>
              <a:rPr lang="en-CA" sz="7200" dirty="0" smtClean="0"/>
            </a:br>
            <a:r>
              <a:rPr lang="en-CA" sz="7200" dirty="0"/>
              <a:t/>
            </a:r>
            <a:br>
              <a:rPr lang="en-CA" sz="7200" dirty="0"/>
            </a:br>
            <a:r>
              <a:rPr lang="en-CA" sz="7200" dirty="0" smtClean="0">
                <a:solidFill>
                  <a:srgbClr val="FF0000"/>
                </a:solidFill>
              </a:rPr>
              <a:t>It may give you some ideas.</a:t>
            </a:r>
            <a:endParaRPr lang="en-CA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34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Winnipeg Jets Mascot</a:t>
            </a: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142" y="1951640"/>
            <a:ext cx="5297716" cy="392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94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Mickey Moose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096" y="1880069"/>
            <a:ext cx="5555808" cy="411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74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Canadian Olympic Mascot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728" y="1563988"/>
            <a:ext cx="5466544" cy="404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31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Winnipeg Blue Bombers</a:t>
            </a: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277" y="1547337"/>
            <a:ext cx="6005445" cy="444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6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Toronto Raptors</a:t>
            </a: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931" y="1678447"/>
            <a:ext cx="5311869" cy="39307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04" y="1690688"/>
            <a:ext cx="5295327" cy="391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66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Canadian NHL Mascots</a:t>
            </a: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232" y="1924335"/>
            <a:ext cx="5643535" cy="417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17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9437C9CCC2114B88E9E1777ADDB9E7" ma:contentTypeVersion="2" ma:contentTypeDescription="Create a new document." ma:contentTypeScope="" ma:versionID="8ff1761555f9b2baf39617a6f0a6153f">
  <xsd:schema xmlns:xsd="http://www.w3.org/2001/XMLSchema" xmlns:xs="http://www.w3.org/2001/XMLSchema" xmlns:p="http://schemas.microsoft.com/office/2006/metadata/properties" xmlns:ns1="http://schemas.microsoft.com/sharepoint/v3" xmlns:ns2="941bcc57-e315-4ed0-98e9-4cd9a4351fd7" targetNamespace="http://schemas.microsoft.com/office/2006/metadata/properties" ma:root="true" ma:fieldsID="7714f652fbdce366b9cd0f6e0a58398a" ns1:_="" ns2:_="">
    <xsd:import namespace="http://schemas.microsoft.com/sharepoint/v3"/>
    <xsd:import namespace="941bcc57-e315-4ed0-98e9-4cd9a4351fd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1bcc57-e315-4ed0-98e9-4cd9a4351fd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A7C0B12-7289-4AB1-B982-9EE812C85387}"/>
</file>

<file path=customXml/itemProps2.xml><?xml version="1.0" encoding="utf-8"?>
<ds:datastoreItem xmlns:ds="http://schemas.openxmlformats.org/officeDocument/2006/customXml" ds:itemID="{85300F82-09D1-4111-8BAA-EF26F5D5CBE8}"/>
</file>

<file path=customXml/itemProps3.xml><?xml version="1.0" encoding="utf-8"?>
<ds:datastoreItem xmlns:ds="http://schemas.openxmlformats.org/officeDocument/2006/customXml" ds:itemID="{11A800C3-EAF7-40DA-A30C-B3207CA80089}"/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41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École Morden Middle School  We need your help!</vt:lpstr>
      <vt:lpstr>We are hoping to create our very own school mascot!   We need help with the design.</vt:lpstr>
      <vt:lpstr>Take a look at these mascots!  It may give you some ideas.</vt:lpstr>
      <vt:lpstr>Winnipeg Jets Mascot</vt:lpstr>
      <vt:lpstr>Mickey Moose</vt:lpstr>
      <vt:lpstr>Canadian Olympic Mascot</vt:lpstr>
      <vt:lpstr>Winnipeg Blue Bombers</vt:lpstr>
      <vt:lpstr>Toronto Raptors</vt:lpstr>
      <vt:lpstr>Canadian NHL Mascots</vt:lpstr>
      <vt:lpstr>Please complete the  École Morden Middle School  Mascot Survey!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Winnipeg Jets Mascot</dc:title>
  <dc:creator>Dan Muggridge</dc:creator>
  <cp:lastModifiedBy>Dan Muggridge</cp:lastModifiedBy>
  <cp:revision>6</cp:revision>
  <dcterms:created xsi:type="dcterms:W3CDTF">2018-03-19T03:25:01Z</dcterms:created>
  <dcterms:modified xsi:type="dcterms:W3CDTF">2018-03-19T04:02:26Z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0x0101002E9437C9CCC2114B88E9E1777ADDB9E7</vt:lpwstr>
  </property>
</Properties>
</file>